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061200" cy="10947400"/>
  <p:notesSz cx="7061200" cy="109474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350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00500" y="0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CA741-1AE7-2249-A418-62ADCBC7F759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06625" y="820738"/>
            <a:ext cx="2647950" cy="4105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6438" y="5200650"/>
            <a:ext cx="5648325" cy="492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398125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00500" y="10398125"/>
            <a:ext cx="3059113" cy="5476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CEFB3-BDDA-8947-AB24-3CA00B416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47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29590" y="3393694"/>
            <a:ext cx="6002020" cy="2298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59180" y="6130544"/>
            <a:ext cx="4942840" cy="273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53060" y="2517902"/>
            <a:ext cx="3071622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636518" y="2517902"/>
            <a:ext cx="3071622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3060" y="437896"/>
            <a:ext cx="6355080" cy="1751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3060" y="2517902"/>
            <a:ext cx="6355080" cy="7225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00808" y="10181082"/>
            <a:ext cx="2259584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53060" y="10181082"/>
            <a:ext cx="1624076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084064" y="10181082"/>
            <a:ext cx="1624076" cy="547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11-Zoll_192x30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61200" cy="109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19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1-Zoll_192x30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61200" cy="1094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84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Spiralblock-11 Zoll_192x300_Vorlage.indd</dc:title>
  <dc:creator>setup</dc:creator>
  <cp:lastModifiedBy>Aleksandar Bejic | druck.at</cp:lastModifiedBy>
  <cp:revision>2</cp:revision>
  <dcterms:created xsi:type="dcterms:W3CDTF">2015-01-16T09:11:32Z</dcterms:created>
  <dcterms:modified xsi:type="dcterms:W3CDTF">2021-02-25T12:29:11Z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